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53285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Something or Other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56B4F3-8DC9-4D01-8891-E2914B1536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2732"/>
            <a:ext cx="7025776" cy="373772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4AE930-F0CA-49AB-B9DA-7002C50CDFE9}"/>
              </a:ext>
            </a:extLst>
          </p:cNvPr>
          <p:cNvSpPr/>
          <p:nvPr/>
        </p:nvSpPr>
        <p:spPr>
          <a:xfrm>
            <a:off x="1182848" y="7080308"/>
            <a:ext cx="872455" cy="276837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746C58-6368-4553-BBCE-1A6686F79338}"/>
              </a:ext>
            </a:extLst>
          </p:cNvPr>
          <p:cNvSpPr/>
          <p:nvPr/>
        </p:nvSpPr>
        <p:spPr>
          <a:xfrm>
            <a:off x="5107499" y="7094289"/>
            <a:ext cx="872455" cy="276837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Something or Other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Something or Other is a 31 round, 155 point, Comstock field course. There are 15 IPSC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heels against either rearmost fault line (circled on diagram), outside the shooting area,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against either rearmost fault line, outside the shooting area. Loaded carbine is held with both hands, shouldered, pointed at either orange cone.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168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2020-08-28T15:27:52Z</dcterms:modified>
  <cp:category>Shooting</cp:category>
</cp:coreProperties>
</file>

<file path=docProps/thumbnail.jpeg>
</file>